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2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/>
              <a:t>الثالثه</a:t>
            </a:r>
            <a:endParaRPr lang="ar-SA" dirty="0"/>
          </a:p>
          <a:p>
            <a:pPr algn="ctr"/>
            <a:r>
              <a:rPr lang="ar-SA" dirty="0"/>
              <a:t>تحليل الخطاب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41AB5-A473-4CB0-AC04-89123043C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Metadiscourse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markers</a:t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9BF51-1A92-4430-B1E2-AF23D6980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The term “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metadiscourse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” or “discourse markers” is widely used in discourse analysis.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Metadiscourse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refers to the different ways speakers/writers employ in their discourse to “interact with their receivers”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Yousefi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Barati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2011, p.5245).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412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707E2B-74A2-421D-A8E9-7CCD8B2F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593"/>
            <a:ext cx="8596668" cy="4641770"/>
          </a:xfrm>
        </p:spPr>
        <p:txBody>
          <a:bodyPr>
            <a:normAutofit/>
          </a:bodyPr>
          <a:lstStyle/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Maline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(2008) believes that one of the key features of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metadiscourse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its explicitness as it presents “the author’s overt attempt to create a particular effect” (p.97). This effect can be achieved through some “linguistic resources used to organize discourse” (Hyland, 2004, p.157). </a:t>
            </a:r>
            <a:endParaRPr lang="ar-SA" sz="20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Hyland sees discourse markers as “a recipient design filter which helps to spell out how we intend a message to be understood by offering a running commentary” (2017, p.17).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term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metadiscourse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was firstly introduced by the linguist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Zelling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Harries in 1959, but it gained “traction in applied linguistics” (Hyland, 2017, p.16) in 1980s with the works of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Vonde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Kopple (1985) and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Crismore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(1989). Key Hyland is a prominent scholar in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metadiscourse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studies. </a:t>
            </a:r>
            <a:endParaRPr lang="ar-SA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Influenced by Halliday systemic functional approach to language (2004, 2014), many scholars in this area consider two main distinctions of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metadiscourse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interpersonal and textual. The interpersonal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metafunction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expresses the speaker 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253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Metadiscourse markers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17</cp:revision>
  <dcterms:created xsi:type="dcterms:W3CDTF">2020-03-18T12:46:15Z</dcterms:created>
  <dcterms:modified xsi:type="dcterms:W3CDTF">2020-03-21T15:33:36Z</dcterms:modified>
</cp:coreProperties>
</file>